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93708" autoAdjust="0"/>
  </p:normalViewPr>
  <p:slideViewPr>
    <p:cSldViewPr snapToGrid="0">
      <p:cViewPr varScale="1">
        <p:scale>
          <a:sx n="105" d="100"/>
          <a:sy n="105" d="100"/>
        </p:scale>
        <p:origin x="114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223E8-7DE4-496B-856B-95CD414116DF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965F2-1A69-4616-912D-526612F1E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77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965F2-1A69-4616-912D-526612F1E2E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74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4B0-EDB1-45EC-9288-2CC21D8B8DCD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3541-5CB6-42F9-B52E-7087D4BE1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22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4B0-EDB1-45EC-9288-2CC21D8B8DCD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3541-5CB6-42F9-B52E-7087D4BE1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61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4B0-EDB1-45EC-9288-2CC21D8B8DCD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3541-5CB6-42F9-B52E-7087D4BE1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71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4B0-EDB1-45EC-9288-2CC21D8B8DCD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3541-5CB6-42F9-B52E-7087D4BE1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03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4B0-EDB1-45EC-9288-2CC21D8B8DCD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3541-5CB6-42F9-B52E-7087D4BE1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48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4B0-EDB1-45EC-9288-2CC21D8B8DCD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3541-5CB6-42F9-B52E-7087D4BE1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61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4B0-EDB1-45EC-9288-2CC21D8B8DCD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3541-5CB6-42F9-B52E-7087D4BE1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82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4B0-EDB1-45EC-9288-2CC21D8B8DCD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3541-5CB6-42F9-B52E-7087D4BE1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91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4B0-EDB1-45EC-9288-2CC21D8B8DCD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3541-5CB6-42F9-B52E-7087D4BE1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50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4B0-EDB1-45EC-9288-2CC21D8B8DCD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3541-5CB6-42F9-B52E-7087D4BE1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46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4B0-EDB1-45EC-9288-2CC21D8B8DCD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3541-5CB6-42F9-B52E-7087D4BE1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49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BD4B0-EDB1-45EC-9288-2CC21D8B8DCD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3541-5CB6-42F9-B52E-7087D4BE1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58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291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45" b="96532" l="3096" r="97833">
                        <a14:foregroundMark x1="44272" y1="3757" x2="44272" y2="3757"/>
                        <a14:foregroundMark x1="73065" y1="11561" x2="73065" y2="11561"/>
                        <a14:foregroundMark x1="86378" y1="24566" x2="86378" y2="24566"/>
                        <a14:foregroundMark x1="95046" y1="40751" x2="95046" y2="40751"/>
                        <a14:foregroundMark x1="87926" y1="67630" x2="87926" y2="67630"/>
                        <a14:foregroundMark x1="70898" y1="82948" x2="70898" y2="82948"/>
                        <a14:foregroundMark x1="51393" y1="92197" x2="51393" y2="92197"/>
                        <a14:foregroundMark x1="21672" y1="80636" x2="21672" y2="80636"/>
                        <a14:foregroundMark x1="3096" y1="60983" x2="3096" y2="60983"/>
                        <a14:foregroundMark x1="45820" y1="96532" x2="45820" y2="96532"/>
                        <a14:foregroundMark x1="49845" y1="57514" x2="49845" y2="57514"/>
                        <a14:foregroundMark x1="59133" y1="48555" x2="59133" y2="48555"/>
                        <a14:foregroundMark x1="56037" y1="43642" x2="56037" y2="43642"/>
                        <a14:foregroundMark x1="49845" y1="39884" x2="49845" y2="39884"/>
                        <a14:foregroundMark x1="45201" y1="45087" x2="45201" y2="45087"/>
                        <a14:foregroundMark x1="39009" y1="48555" x2="39009" y2="48555"/>
                        <a14:foregroundMark x1="44272" y1="55202" x2="44272" y2="55202"/>
                        <a14:foregroundMark x1="53560" y1="54335" x2="53560" y2="54335"/>
                        <a14:foregroundMark x1="55418" y1="5202" x2="55418" y2="5202"/>
                        <a14:foregroundMark x1="45201" y1="91618" x2="45201" y2="91618"/>
                        <a14:foregroundMark x1="49845" y1="61850" x2="49845" y2="61850"/>
                        <a14:foregroundMark x1="49845" y1="34104" x2="49845" y2="34104"/>
                        <a14:foregroundMark x1="45201" y1="50000" x2="45201" y2="50000"/>
                        <a14:foregroundMark x1="56037" y1="49422" x2="56037" y2="49422"/>
                        <a14:foregroundMark x1="98142" y1="44220" x2="98142" y2="44220"/>
                        <a14:foregroundMark x1="59133" y1="2890" x2="59133" y2="2890"/>
                        <a14:foregroundMark x1="51393" y1="47977" x2="51393" y2="47977"/>
                        <a14:foregroundMark x1="53560" y1="1445" x2="53560" y2="1445"/>
                        <a14:foregroundMark x1="48607" y1="3179" x2="48607" y2="3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7" y="21486"/>
            <a:ext cx="521907" cy="51541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0130117" y="217905"/>
            <a:ext cx="1954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</a:t>
            </a:r>
          </a:p>
          <a:p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16259" y="5556385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</a:t>
            </a:r>
          </a:p>
          <a:p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53830" y="5614280"/>
            <a:ext cx="10339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9181" y="6510006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</a:t>
            </a:r>
          </a:p>
          <a:p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25129" y="6574188"/>
            <a:ext cx="10339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47" b="95370" l="6587" r="93014">
                        <a14:foregroundMark x1="49501" y1="45679" x2="49501" y2="45679"/>
                        <a14:foregroundMark x1="86627" y1="55247" x2="86627" y2="55247"/>
                        <a14:foregroundMark x1="49102" y1="55247" x2="49102" y2="55247"/>
                        <a14:foregroundMark x1="32136" y1="58488" x2="32136" y2="58488"/>
                        <a14:foregroundMark x1="6786" y1="72994" x2="6786" y2="72994"/>
                        <a14:foregroundMark x1="50499" y1="91821" x2="50499" y2="91821"/>
                        <a14:foregroundMark x1="93014" y1="72994" x2="93014" y2="72994"/>
                        <a14:foregroundMark x1="49501" y1="71296" x2="49501" y2="71296"/>
                        <a14:foregroundMark x1="59681" y1="50000" x2="59681" y2="50000"/>
                        <a14:foregroundMark x1="63673" y1="56636" x2="63673" y2="56636"/>
                        <a14:foregroundMark x1="58683" y1="65895" x2="58683" y2="65895"/>
                        <a14:foregroundMark x1="40719" y1="65895" x2="40719" y2="65895"/>
                        <a14:foregroundMark x1="41717" y1="48920" x2="41717" y2="48920"/>
                        <a14:foregroundMark x1="48703" y1="5247" x2="48703" y2="5247"/>
                        <a14:foregroundMark x1="38124" y1="50000" x2="38124" y2="50000"/>
                        <a14:foregroundMark x1="48104" y1="39043" x2="48104" y2="39043"/>
                        <a14:foregroundMark x1="62275" y1="46759" x2="62275" y2="46759"/>
                        <a14:foregroundMark x1="71457" y1="58488" x2="71457" y2="58488"/>
                        <a14:foregroundMark x1="49501" y1="78704" x2="49501" y2="78704"/>
                        <a14:foregroundMark x1="26547" y1="57716" x2="26547" y2="57716"/>
                        <a14:foregroundMark x1="48703" y1="95370" x2="48703" y2="95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906" y="6145563"/>
            <a:ext cx="510540" cy="6610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Прямоугольник 20"/>
          <p:cNvSpPr/>
          <p:nvPr/>
        </p:nvSpPr>
        <p:spPr>
          <a:xfrm>
            <a:off x="3006861" y="5768381"/>
            <a:ext cx="824643" cy="276999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600" b="1" dirty="0">
                <a:cs typeface="Times New Roman" panose="02020603050405020304" pitchFamily="18" charset="0"/>
              </a:rPr>
              <a:t>Адреса расположения временных укрытий </a:t>
            </a:r>
          </a:p>
          <a:p>
            <a:pPr algn="ctr"/>
            <a:r>
              <a:rPr lang="ru-RU" sz="600" b="1" dirty="0">
                <a:cs typeface="Times New Roman" panose="02020603050405020304" pitchFamily="18" charset="0"/>
              </a:rPr>
              <a:t>г.о.г. Воронеж: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E9AAAC6-FD1E-426B-BD8C-A06CDB9208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881" y="4897327"/>
            <a:ext cx="486145" cy="48614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597B3C7-7E35-4BB9-B086-6FA420234A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92" y="6098384"/>
            <a:ext cx="685695" cy="6746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734" y="87250"/>
            <a:ext cx="1577016" cy="4018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47800" y="128848"/>
            <a:ext cx="774701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500" b="1" dirty="0">
                <a:cs typeface="Arial" panose="020B0604020202020204" pitchFamily="34" charset="0"/>
              </a:rPr>
              <a:t>Дополнительные сведения по действиям населения при получении сигнала ГО при нахождении дома и на работе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00CCEDF7-78E8-4346-8F1D-50A829F4985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881" y="2086978"/>
            <a:ext cx="633707" cy="62993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1E77F67E-E30A-433A-AE92-E77187A50D3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06" y="2054223"/>
            <a:ext cx="683058" cy="67221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3B9BDD2B-1FD0-44FB-879F-BB7FD4E6843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366" y="2070458"/>
            <a:ext cx="633708" cy="637079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6F60A62E-4872-4F0F-AF7A-02F906A7123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91" y="11962"/>
            <a:ext cx="521907" cy="52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391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32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32</cp:revision>
  <dcterms:created xsi:type="dcterms:W3CDTF">2025-09-17T09:41:59Z</dcterms:created>
  <dcterms:modified xsi:type="dcterms:W3CDTF">2025-09-25T10:46:35Z</dcterms:modified>
</cp:coreProperties>
</file>